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5" r:id="rId10"/>
    <p:sldId id="266" r:id="rId11"/>
    <p:sldId id="263" r:id="rId12"/>
    <p:sldId id="264" r:id="rId13"/>
    <p:sldId id="267" r:id="rId14"/>
    <p:sldId id="268" r:id="rId15"/>
    <p:sldId id="269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t>23/01/58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>
            <a:noAutofit/>
          </a:bodyPr>
          <a:lstStyle/>
          <a:p>
            <a:r>
              <a:rPr lang="en-US" sz="10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PSU GAFE</a:t>
            </a:r>
            <a:r>
              <a:rPr lang="en-US" sz="6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/>
            </a:r>
            <a:br>
              <a:rPr lang="en-US" sz="6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sz="6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/>
            </a:r>
            <a:br>
              <a:rPr lang="en-US" sz="6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sz="6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(PSU </a:t>
            </a:r>
            <a:r>
              <a:rPr lang="en-US" sz="6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GOOGLE FOR </a:t>
            </a:r>
            <a:r>
              <a:rPr lang="en-US" sz="6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EDUCATION)</a:t>
            </a:r>
            <a:endParaRPr lang="th-TH" sz="6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7918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 ดับเบิ้ล</a:t>
            </a:r>
            <a:r>
              <a:rPr lang="th-TH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คลิ๊ก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file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ที่สร้างใหม่</a:t>
            </a: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 ใส่อี</a:t>
            </a:r>
            <a:r>
              <a:rPr lang="th-TH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เมล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ที่ต้องการให้ระบบส่งต่อ</a:t>
            </a: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892" y="1440805"/>
            <a:ext cx="10572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77824"/>
            <a:ext cx="4085395" cy="252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287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4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 เปิดโปรแกรม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Window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Explorer</a:t>
            </a:r>
          </a:p>
          <a:p>
            <a:pPr marL="0" indent="0">
              <a:buNone/>
            </a:pP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5.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กดปุ่ม </a:t>
            </a:r>
            <a:r>
              <a:rPr lang="en-US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Alt+T</a:t>
            </a: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6.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เลือก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Folder </a:t>
            </a:r>
            <a:r>
              <a:rPr lang="en-US" u="sng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o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ptions…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996952"/>
            <a:ext cx="3715667" cy="205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367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7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 เลือก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View </a:t>
            </a:r>
            <a:r>
              <a:rPr lang="th-TH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และติ๊กตาม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รูป</a:t>
            </a: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772816"/>
            <a:ext cx="38481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137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8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 ที่ช่อง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xxx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พิมพ์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ftp://bunga.pn.psu.ac.th</a:t>
            </a: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0888"/>
            <a:ext cx="7490832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0554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8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 กรอก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User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Password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 </a:t>
            </a:r>
            <a:r>
              <a:rPr lang="en-US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bunga</a:t>
            </a: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5760640" cy="4026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355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9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Copy file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ตามข้อ 3 มาใส่ในช่องด้านขวา</a:t>
            </a:r>
          </a:p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10. เปลี่ยนชื่อ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file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ตามข้อ 9. เป็น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.forward</a:t>
            </a: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57662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 2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1. เปิด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Browser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ไปที่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URL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http://webmail.psu.ac.th</a:t>
            </a:r>
          </a:p>
          <a:p>
            <a:pPr marL="0" indent="0">
              <a:buNone/>
            </a:pP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กรอก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User Name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ตาม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PSU Passport</a:t>
            </a:r>
          </a:p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 กรอก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Password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ตามที่ได้ตั้งไว้ตาม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การสมัครเข้าใช้งาน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/>
            </a:r>
            <a:b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/>
            </a:r>
            <a:b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789040"/>
            <a:ext cx="5240058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3486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 2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2. คลิก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Add a New Rule</a:t>
            </a:r>
            <a:b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92896"/>
            <a:ext cx="707999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63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 2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3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คลิกที่คำว่า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Header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แล้วเปลี่ยนเป็น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All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/>
            </a:r>
            <a:b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20888"/>
            <a:ext cx="6120680" cy="3469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428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 2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4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ในส่วนของ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Action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คลิก ที่ "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Redirect to the following email address:"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/>
            </a:r>
            <a:b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96952"/>
            <a:ext cx="634315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77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PSU GAFE</a:t>
            </a:r>
            <a:endParaRPr lang="th-TH" sz="6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	มหาวิทยาลัยสงขลานครินทร์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ได้ให้บริการระบบอี</a:t>
            </a:r>
            <a:r>
              <a:rPr lang="th-TH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เมล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ภายใต้โดเมน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psu.ac.th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โดยให้พื้นที่จำกัดแก่บุคลากรทุกท่านเท่ากันที่</a:t>
            </a:r>
            <a:r>
              <a:rPr lang="th-TH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 1 </a:t>
            </a:r>
            <a:r>
              <a:rPr lang="en-US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GB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 จัดเก็บข้อมูลสำคัญภายในองค์กร ต่อมาได้ขอเปิดบริการ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Google Apps for Education (GAFE)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สำหรับองค์กรทางการศึกษาและได้รับการอนุมัติ โดยจะสามารถใช้งานได้ </a:t>
            </a:r>
            <a:r>
              <a:rPr lang="th-TH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“ไม่มีขีดจำกัด”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 ด้านพื้นที่ เอกสารฉบับนี้ จัดทำขึ้นเพื่อแสดงวิธีการเบื้องต้น </a:t>
            </a:r>
            <a:r>
              <a:rPr lang="th-TH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เพื่อให้สามารถคงความเป็นส่วนตัว ความลับของรัฐไว้ในมหาวิทยาลัย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 แต่ยังสามามารถให้ความสะดวกในการใช้งาน ความเป็นเอกลักษณ์ขององค์กรควบคู่กันได้</a:t>
            </a:r>
          </a:p>
        </p:txBody>
      </p:sp>
    </p:spTree>
    <p:extLst>
      <p:ext uri="{BB962C8B-B14F-4D97-AF65-F5344CB8AC3E}">
        <p14:creationId xmlns:p14="http://schemas.microsoft.com/office/powerpoint/2010/main" val="4026104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 2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5. กรอก อี</a:t>
            </a:r>
            <a:r>
              <a:rPr lang="th-TH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เมลลง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ไป</a:t>
            </a: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ที่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Keep a local copy as well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ให้ติกออก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/>
            </a:r>
            <a:b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5"/>
            <a:ext cx="6552728" cy="361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515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Mail 2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6. คลิก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Add New Rule</a:t>
            </a:r>
            <a:endParaRPr lang="th-TH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128530"/>
            <a:ext cx="3680456" cy="732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276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ทำอะไรได้บ้าง</a:t>
            </a:r>
            <a:endParaRPr lang="th-TH" sz="6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411760" y="1556792"/>
            <a:ext cx="353873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Mail</a:t>
            </a:r>
          </a:p>
          <a:p>
            <a:pPr marL="0" indent="0">
              <a:buNone/>
            </a:pP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Calendar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Google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Docs</a:t>
            </a:r>
          </a:p>
          <a:p>
            <a:pPr marL="0" indent="0">
              <a:buNone/>
            </a:pP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Google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Sheets</a:t>
            </a:r>
          </a:p>
          <a:p>
            <a:pPr marL="0" indent="0">
              <a:buNone/>
            </a:pP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Google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Slides</a:t>
            </a:r>
          </a:p>
          <a:p>
            <a:pPr marL="0" indent="0">
              <a:buNone/>
            </a:pP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Google Forms</a:t>
            </a:r>
          </a:p>
          <a:p>
            <a:pPr marL="0" indent="0">
              <a:buNone/>
            </a:pP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Google Sites</a:t>
            </a:r>
          </a:p>
          <a:p>
            <a:pPr marL="0" indent="0">
              <a:buNone/>
            </a:pP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Google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Groups</a:t>
            </a:r>
          </a:p>
          <a:p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12642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สิ่งที่ต้องทำในการใช้งาน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Mai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l 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PSU GAFE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8498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การสมัครเข้าใช้งาน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ตั้ง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email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จาก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bunga.pn.psu.c.th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ไปยัง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g.psu.ac.th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ตั้ง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email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จาก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psu.c.th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ไปยัง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g.psu.ac.th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87007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การสมัครเข้าใช้งาน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1. เปิด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Browser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ไปที่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URL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http://webmail.psu.ac.th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2936"/>
            <a:ext cx="6585607" cy="2935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17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2. กรอก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User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Password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PSU PASSPORT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การสมัครเข้าใช้งาน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2708920"/>
            <a:ext cx="5268475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2. กรอก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Password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ที่ต้องการใช้งาน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การสมัครเข้าใช้งาน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08920"/>
            <a:ext cx="5395236" cy="3028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1255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th-TH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3.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หากเปลี่ยนสำเร็จได้หน้าจอนี้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การสมัครเข้าใช้งาน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852936"/>
            <a:ext cx="4608512" cy="3534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732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. คลิกขวาไปที่ที่ว่า</a:t>
            </a:r>
            <a:r>
              <a:rPr lang="th-TH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งบน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Desktop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เลือก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New &gt; Text Document</a:t>
            </a: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การตั้งค่าการ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Forward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Mail 1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04864"/>
            <a:ext cx="5486400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366259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378</Words>
  <Application>Microsoft Office PowerPoint</Application>
  <PresentationFormat>นำเสนอทางหน้าจอ (4:3)</PresentationFormat>
  <Paragraphs>68</Paragraphs>
  <Slides>21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21</vt:i4>
      </vt:variant>
    </vt:vector>
  </HeadingPairs>
  <TitlesOfParts>
    <vt:vector size="22" baseType="lpstr">
      <vt:lpstr>ชุดรูปแบบของ Office</vt:lpstr>
      <vt:lpstr>PSU GAFE  (PSU GOOGLE FOR EDUCATION)</vt:lpstr>
      <vt:lpstr>PSU GAFE</vt:lpstr>
      <vt:lpstr>ทำอะไรได้บ้าง</vt:lpstr>
      <vt:lpstr>สิ่งที่ต้องทำในการใช้งาน Mail ของ PSU GAFE</vt:lpstr>
      <vt:lpstr>การสมัครเข้าใช้งาน</vt:lpstr>
      <vt:lpstr>การสมัครเข้าใช้งาน</vt:lpstr>
      <vt:lpstr>การสมัครเข้าใช้งาน</vt:lpstr>
      <vt:lpstr>การสมัครเข้าใช้งาน</vt:lpstr>
      <vt:lpstr>การตั้งค่าการ Forward Mail 1</vt:lpstr>
      <vt:lpstr>การตั้งค่าการ Forward Mail</vt:lpstr>
      <vt:lpstr>การตั้งค่าการ Forward Mail</vt:lpstr>
      <vt:lpstr>การตั้งค่าการ Forward Mail</vt:lpstr>
      <vt:lpstr>การตั้งค่าการ Forward Mail</vt:lpstr>
      <vt:lpstr>การตั้งค่าการ Forward Mail</vt:lpstr>
      <vt:lpstr>การตั้งค่าการ Forward Mail</vt:lpstr>
      <vt:lpstr>การตั้งค่าการ Forward Mail 2</vt:lpstr>
      <vt:lpstr>การตั้งค่าการ Forward Mail 2</vt:lpstr>
      <vt:lpstr>การตั้งค่าการ Forward Mail 2</vt:lpstr>
      <vt:lpstr>การตั้งค่าการ Forward Mail 2</vt:lpstr>
      <vt:lpstr>การตั้งค่าการ Forward Mail 2</vt:lpstr>
      <vt:lpstr>การตั้งค่าการ Forward Mail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PSU GAFE</dc:title>
  <dc:creator>patt.e</dc:creator>
  <cp:lastModifiedBy>patt.e</cp:lastModifiedBy>
  <cp:revision>54</cp:revision>
  <dcterms:created xsi:type="dcterms:W3CDTF">2015-01-23T03:01:00Z</dcterms:created>
  <dcterms:modified xsi:type="dcterms:W3CDTF">2015-01-23T10:12:30Z</dcterms:modified>
</cp:coreProperties>
</file>